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102475" cy="9037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0B0E2-DC56-4607-BF78-05301E47340F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5B52F-F7DF-4BCD-B75F-050CA9693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6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5B52F-F7DF-4BCD-B75F-050CA96936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14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2B15A-B430-6002-BD66-0DDA31D66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8C57AB-1E17-8042-9B67-49815A6BA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3F8379-DA87-9D98-FB4E-73B35559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7E35B8-9ABB-CB72-59B6-9A7892DF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7BC00D-D5EF-160A-01EE-DAEE14C4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14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CB9B6-8914-E624-D448-FFD97BFC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AA6141-A241-5E80-6B46-00A767020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01382-1270-D392-EF30-75D65A8A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2F4D49-2D15-D0CA-38FD-3314613B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7AE4C8-8F90-FC14-2CD6-613215FA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70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FE6FAB-7E5B-2A10-6A2A-1ECC488F8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B3F74-AB04-09EA-97DE-F01DBECFA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68943B-DD73-465C-E6F0-04800528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9628B3-EE7B-8432-8C1E-CF086FFA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F9CEFF-DF24-DD11-ED8E-C63D591B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03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BE257F-3AC2-E2BA-B7A9-031434A6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C600F-3B87-005C-3759-5277A9508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9A339C-9EE6-68BA-BB6A-F20B255E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E9AB9D-AC42-7C1D-3555-E972304D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6B948A-54D8-BB57-3ADE-BC40D7F5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22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634CD-BED9-5870-1629-35A6785C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121DFC-05D2-6882-3DBD-67493F5A9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12E13-549E-E901-B5EB-B509506F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D49E7B-1DE6-E87A-D7AA-D0E1518F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79FC85-8E2E-409D-9092-A2D8E073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6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CE3DE-25B8-FC42-4A9E-2AE31CA1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1887A-7BB9-F82C-7010-A9803A7E4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D4C661-344B-B4C4-A21F-7B611C838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BC46C0-53C8-0031-A5C6-A5C46FA6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B47038-E990-7B99-5B95-071A3731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A2CD89-EEBC-E57A-7F34-0CBBE1C0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48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13BB1-6759-5A2C-6AA6-3A1AF9FD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305C77-DB19-912F-ACAD-46A588005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F3B2E8-D6A4-A067-4C3A-D5A11286A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A412F9-60AB-08FD-B998-4FF195A1F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C83912-3A50-613B-B699-A7846EDF6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EAD396-2D7A-300A-3AA7-102F914A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0340D3-DC74-3A41-47B1-D7791702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026D15-11A4-FDE4-9876-F8177161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31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23C8C8-3CED-141E-D24B-EC3BEA5B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615A85-2797-C308-969C-BD822A07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1B1D66-5D19-5EBF-50CD-D649C59E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C2622A-3FE4-2D05-8B7C-54A19904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9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F87EC-A3A8-B40A-1D36-DD3DBBD6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55D432-352E-7DE7-471D-78F7F642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07B0C-DDFF-883A-E459-CBAFC3F3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6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B2438-067D-C722-6374-084A8D12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A11739-0743-1529-AE63-E570DFC4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D5D45A-99DE-54A2-3B3E-5DD0003CD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08DDE2-A51C-3272-8536-16EEA3F3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B1C094-7C61-1DED-B132-B61AF69C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9360B2-7E34-5A0C-5079-8D72F59B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0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249A2-56E7-4C17-8CB8-370D3511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5B9F78-8076-F76B-2D60-12970E583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F9DF0E-CEC7-B761-2A6C-A2C64358B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5079DA-94EB-C7DB-9E24-3A550CF9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8EA717-98EB-24B3-4268-B3154762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2C876A-17F2-D6B5-7AE3-3503DAAB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93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E36D91-CAD9-79A5-3937-CDD54140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923D19-E153-26CA-1DA2-5F2B54717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C54BB7-FAB7-1988-6D81-CBDC80F36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2D93-A8E0-466D-AEA6-5D0C86592E93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8EDF08-A708-AE6A-7C3F-1A715824F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A6782B-3EA9-68DA-DB7E-DD32CEBB2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CA8C0-DEE1-49DF-AEC6-43552C854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61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3B6F5D6-A15B-1E05-DAB9-1C42EF04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5657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LES SAMEDIS DE L’ACADEMIE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F772F6F-16A5-927B-8E59-6C15BD0E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12" y="1934954"/>
            <a:ext cx="10386190" cy="4667250"/>
          </a:xfrm>
        </p:spPr>
        <p:txBody>
          <a:bodyPr>
            <a:normAutofit fontScale="77500" lnSpcReduction="20000"/>
          </a:bodyPr>
          <a:lstStyle/>
          <a:p>
            <a:pPr marL="180000" lvl="1"/>
            <a:r>
              <a:rPr lang="fr-FR" b="1" dirty="0"/>
              <a:t>DATES</a:t>
            </a:r>
            <a:r>
              <a:rPr lang="fr-FR" dirty="0"/>
              <a:t> : TOUS LES SAMEDIS DU MOIS D’AOUT (SAUF LE 10 AOUT)</a:t>
            </a:r>
          </a:p>
          <a:p>
            <a:pPr marL="180000" lvl="1" indent="0">
              <a:buNone/>
            </a:pPr>
            <a:endParaRPr lang="fr-FR" dirty="0"/>
          </a:p>
          <a:p>
            <a:pPr marL="180000" lvl="1"/>
            <a:r>
              <a:rPr lang="fr-FR" b="1" dirty="0"/>
              <a:t>LIEU : </a:t>
            </a:r>
            <a:r>
              <a:rPr lang="fr-FR" dirty="0"/>
              <a:t>PARCOURS DE L’ACADEMIE – 18 trous (2 x 9)</a:t>
            </a:r>
          </a:p>
          <a:p>
            <a:pPr marL="180000" lvl="1"/>
            <a:endParaRPr lang="fr-FR" b="1" dirty="0"/>
          </a:p>
          <a:p>
            <a:pPr marL="180000" lvl="1"/>
            <a:r>
              <a:rPr lang="fr-FR" b="1" dirty="0"/>
              <a:t>FORMULE : </a:t>
            </a:r>
            <a:r>
              <a:rPr lang="fr-FR" dirty="0"/>
              <a:t>STABLEFORD INDIVIDUEL</a:t>
            </a:r>
          </a:p>
          <a:p>
            <a:pPr marL="0" lvl="1" indent="1431925">
              <a:buNone/>
            </a:pPr>
            <a:r>
              <a:rPr lang="fr-FR" dirty="0"/>
              <a:t>CARTE ENREGISTREE POUR LE CALCUL DE L’INDEX</a:t>
            </a:r>
          </a:p>
          <a:p>
            <a:pPr marL="0" lvl="1" indent="1431925">
              <a:buNone/>
            </a:pPr>
            <a:r>
              <a:rPr lang="fr-FR" dirty="0"/>
              <a:t>POUR TOUS LES JOUEURS AYANT UN INDEX SUPERIEUR A 11,4</a:t>
            </a:r>
          </a:p>
          <a:p>
            <a:pPr marL="180000" lvl="1"/>
            <a:endParaRPr lang="fr-FR" b="1" dirty="0"/>
          </a:p>
          <a:p>
            <a:pPr marL="180000" lvl="1"/>
            <a:r>
              <a:rPr lang="fr-FR" b="1" dirty="0"/>
              <a:t>DEPARTS : </a:t>
            </a:r>
            <a:r>
              <a:rPr lang="fr-FR" dirty="0"/>
              <a:t>ECHELONNES A PARTIR DE 8H30</a:t>
            </a:r>
          </a:p>
          <a:p>
            <a:pPr marL="180000" lvl="1"/>
            <a:endParaRPr lang="fr-FR" b="1" dirty="0"/>
          </a:p>
          <a:p>
            <a:pPr marL="180000" lvl="1"/>
            <a:r>
              <a:rPr lang="fr-FR" b="1" dirty="0"/>
              <a:t>PROCLAMATION DES RESULTATS :</a:t>
            </a:r>
          </a:p>
          <a:p>
            <a:pPr marL="0" lvl="1" indent="179388">
              <a:buNone/>
            </a:pPr>
            <a:r>
              <a:rPr lang="fr-FR" dirty="0"/>
              <a:t>A L’ISSUE DE LA COMPETITION AVEC LE POT DE L’AMITIE SUR LA TERRASE DE L’ACADEMIE	</a:t>
            </a:r>
          </a:p>
          <a:p>
            <a:pPr marL="180000" lvl="1"/>
            <a:endParaRPr lang="fr-FR" b="1" dirty="0"/>
          </a:p>
          <a:p>
            <a:pPr marL="180000" lvl="1"/>
            <a:r>
              <a:rPr lang="fr-FR" b="1" dirty="0"/>
              <a:t>DROIT D’ENGAGEMENT : </a:t>
            </a:r>
            <a:r>
              <a:rPr lang="fr-FR" dirty="0"/>
              <a:t>ABONNES ESTEREL ET ACADEMIE : 5€ (Extérieur : GF = 30 € + D.E. = 5€)</a:t>
            </a:r>
          </a:p>
          <a:p>
            <a:pPr marL="180000" lvl="1"/>
            <a:endParaRPr lang="fr-FR" b="1" dirty="0"/>
          </a:p>
          <a:p>
            <a:pPr marL="180000" lvl="1"/>
            <a:r>
              <a:rPr lang="fr-FR" b="1" dirty="0"/>
              <a:t>INSCRIPTION : </a:t>
            </a:r>
            <a:r>
              <a:rPr lang="fr-FR" dirty="0"/>
              <a:t>SUR LE SITE INTERNET DE L’AS</a:t>
            </a:r>
          </a:p>
          <a:p>
            <a:pPr marL="179388" lvl="1" indent="1520825">
              <a:buNone/>
            </a:pPr>
            <a:r>
              <a:rPr lang="fr-FR" dirty="0"/>
              <a:t>OU DIRECTEMENT AUPRES DU SECRETARIAT DE L’ACADEMIE</a:t>
            </a:r>
            <a:endParaRPr lang="fr-FR" b="1" dirty="0"/>
          </a:p>
          <a:p>
            <a:pPr marL="180000" lvl="1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E4B76C7-F5FC-AB06-D799-505C16AB2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79513"/>
            <a:ext cx="1587192" cy="15976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48B315-D3BA-7B60-679E-7C3F977D8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4" y="230188"/>
            <a:ext cx="1390595" cy="14605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2232EB3-6BBD-4EAF-8C93-4CFF82D82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50" y="1858574"/>
            <a:ext cx="3885317" cy="2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352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122</Words>
  <Application>Microsoft Office PowerPoint</Application>
  <PresentationFormat>Grand écran</PresentationFormat>
  <Paragraphs>19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LES SAMEDIS DE L’ACADEMIE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SAMEDIS DE L’ACADEMIE</dc:title>
  <dc:creator>claude touitou</dc:creator>
  <cp:lastModifiedBy>claude touitou</cp:lastModifiedBy>
  <cp:revision>9</cp:revision>
  <cp:lastPrinted>2024-07-19T09:52:08Z</cp:lastPrinted>
  <dcterms:created xsi:type="dcterms:W3CDTF">2024-07-19T09:41:04Z</dcterms:created>
  <dcterms:modified xsi:type="dcterms:W3CDTF">2024-07-19T14:09:25Z</dcterms:modified>
</cp:coreProperties>
</file>