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snapToObjects="1">
      <p:cViewPr varScale="1">
        <p:scale>
          <a:sx n="120" d="100"/>
          <a:sy n="120"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8F5DB-9CBE-CE49-B9B7-E7BB72FFB4C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8449346-D503-EE43-96D1-40B601BAF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0C2FAB-6F9F-EA42-8056-B4293915F75F}"/>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EB52C8D6-0D41-FE4F-87BE-6371496996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753FE9-621F-7742-9C1F-3070C3954C04}"/>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421646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B747D-5934-434E-A378-43D97AC1708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4BDE6ED-48E4-0C4D-9A0F-408F56E47E5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0C7593-4F92-644D-BB48-CA92BD63B121}"/>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5EA4A0F1-3032-5F42-AEBD-17A58DCF3E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0F7B7C-103D-FD4D-8596-C58BA413EC71}"/>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4591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0FD15A-8161-C246-A4E6-FABE7CE9AA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ECD4BE-C53F-E44B-89A9-31BD869396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F7D4FA-69D0-A545-8C66-54F527888A4D}"/>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C94F0AC7-155B-FB48-828B-AE38096B0E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B38E6D-1B19-564A-BB9F-8D8C54642640}"/>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287604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BB2AA-B7DF-7C40-8CC3-C7243B7DCF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5EFC2D-6FF3-1E44-9DB8-3F36A8E18C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DC4728-345B-8C45-B7BC-6447DF299993}"/>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988C685A-B559-734D-8467-C95C3076F6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4361ED-31D3-B443-8554-DC5721A16CCE}"/>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251345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989DE-C9A1-FA4C-8107-B87EC8FAB6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E7D5F44-93CE-0A4C-A9EC-A596A3A01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4B1BB1-C464-DB44-94E4-3EB6B2CBF6B5}"/>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152FC671-285F-5646-AEAB-5CF588405A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41D613-D2EE-414F-9F13-E2937EC9E85A}"/>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409185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A5714-346D-B14C-AF50-378921B606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BEE4A7-62BA-4343-97BD-7320D6B64F0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59B2C2B-D249-0E4A-B740-FE3C2F6D09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6B3CAA-A049-B449-BB7A-CE20A8264B53}"/>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3385A5C1-0038-024A-946A-DA03965A8E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375BDE-163B-EE46-82F2-8E7DAFBA5B0F}"/>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259793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E7C2F-9FE4-984E-81B9-5465735B5A3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7841AD-4095-3043-8C37-3AA027624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F3CDF47-4A91-7543-AEFC-6C7515CF50E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0FC57EE-BFA4-EB4A-AF9F-6DED178A1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483D88B-EE22-8349-82A3-6C00A05C37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D021D2-BFC1-3E4B-A4BD-A94276F8DB74}"/>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8" name="Espace réservé du pied de page 7">
            <a:extLst>
              <a:ext uri="{FF2B5EF4-FFF2-40B4-BE49-F238E27FC236}">
                <a16:creationId xmlns:a16="http://schemas.microsoft.com/office/drawing/2014/main" id="{5CC62062-75D6-C74B-A95D-E4CF7638726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490A456-85A5-5E4F-A046-FB6BFD218E53}"/>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404611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41EE4-E493-5F4F-9F6B-6D1522EB0FE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8206BF-72E3-C64C-9820-FADB697D2553}"/>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4" name="Espace réservé du pied de page 3">
            <a:extLst>
              <a:ext uri="{FF2B5EF4-FFF2-40B4-BE49-F238E27FC236}">
                <a16:creationId xmlns:a16="http://schemas.microsoft.com/office/drawing/2014/main" id="{FB5218D1-9887-B042-BB5D-223B53DC05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0ED682E-FA3E-2A40-BC91-DC7BB13C18A3}"/>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389611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13FD70-3356-BA44-9922-57ECD3854116}"/>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3" name="Espace réservé du pied de page 2">
            <a:extLst>
              <a:ext uri="{FF2B5EF4-FFF2-40B4-BE49-F238E27FC236}">
                <a16:creationId xmlns:a16="http://schemas.microsoft.com/office/drawing/2014/main" id="{2E991A1A-3362-4F4A-ADA1-259C01F972E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9626FBA-7E35-A047-9CC3-E5EDFAC56449}"/>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304873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2618D-FAAB-7843-B679-DE8BA7B90F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5D02D79-C544-7E44-92C4-533C24D8A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9B8C489-55D4-7742-81BD-453B15AFE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5871F2-1F51-CC45-98AA-70B826AD2B56}"/>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E99B9630-944C-9242-BBDB-F5805E4CB8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D80ED9-6481-3145-9413-9056EB9DEAD9}"/>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167519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214667-C481-F54A-8A98-7841B56CC2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FD58DFD-313A-CD44-9554-5695C2C55D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18887F1-6C7E-9245-89C5-4CAF7BA59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CA5B47-3D7D-354E-BAC5-A64E9EC43350}"/>
              </a:ext>
            </a:extLst>
          </p:cNvPr>
          <p:cNvSpPr>
            <a:spLocks noGrp="1"/>
          </p:cNvSpPr>
          <p:nvPr>
            <p:ph type="dt" sz="half" idx="10"/>
          </p:nvPr>
        </p:nvSpPr>
        <p:spPr/>
        <p:txBody>
          <a:bodyPr/>
          <a:lstStyle/>
          <a:p>
            <a:fld id="{14ED73FE-5B95-2742-B143-2B6CE932E24E}"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A52B2F23-7528-CE4D-976F-4E45B3E76B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E8DE90-A47C-7E46-AA97-BE5F2E415EB2}"/>
              </a:ext>
            </a:extLst>
          </p:cNvPr>
          <p:cNvSpPr>
            <a:spLocks noGrp="1"/>
          </p:cNvSpPr>
          <p:nvPr>
            <p:ph type="sldNum" sz="quarter" idx="12"/>
          </p:nvPr>
        </p:nvSpPr>
        <p:spPr/>
        <p:txBody>
          <a:bodyPr/>
          <a:lstStyle/>
          <a:p>
            <a:fld id="{DFCFAEBF-F659-6E45-9E8E-D24E35989FC0}" type="slidenum">
              <a:rPr lang="fr-FR" smtClean="0"/>
              <a:t>‹N°›</a:t>
            </a:fld>
            <a:endParaRPr lang="fr-FR"/>
          </a:p>
        </p:txBody>
      </p:sp>
    </p:spTree>
    <p:extLst>
      <p:ext uri="{BB962C8B-B14F-4D97-AF65-F5344CB8AC3E}">
        <p14:creationId xmlns:p14="http://schemas.microsoft.com/office/powerpoint/2010/main" val="371769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CF305F-2FEC-AC49-B369-59BC9A948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F9532F5-27BE-B94F-A694-F2645D670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CE1F8B-F138-7C4B-B3FE-DF8958E5F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D73FE-5B95-2742-B143-2B6CE932E24E}"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96BAF33E-FC6A-5542-B6CC-D97F08673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34CEE99-5BAB-244C-B26E-CAB1A6F0B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FAEBF-F659-6E45-9E8E-D24E35989FC0}" type="slidenum">
              <a:rPr lang="fr-FR" smtClean="0"/>
              <a:t>‹N°›</a:t>
            </a:fld>
            <a:endParaRPr lang="fr-FR"/>
          </a:p>
        </p:txBody>
      </p:sp>
    </p:spTree>
    <p:extLst>
      <p:ext uri="{BB962C8B-B14F-4D97-AF65-F5344CB8AC3E}">
        <p14:creationId xmlns:p14="http://schemas.microsoft.com/office/powerpoint/2010/main" val="248410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u1794261296@g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4029B-347C-074D-ADF7-774B6EB86A7B}"/>
              </a:ext>
            </a:extLst>
          </p:cNvPr>
          <p:cNvSpPr>
            <a:spLocks noGrp="1"/>
          </p:cNvSpPr>
          <p:nvPr>
            <p:ph type="ctrTitle"/>
          </p:nvPr>
        </p:nvSpPr>
        <p:spPr>
          <a:xfrm>
            <a:off x="7464614" y="1783959"/>
            <a:ext cx="3897070" cy="2889114"/>
          </a:xfrm>
        </p:spPr>
        <p:txBody>
          <a:bodyPr anchor="b">
            <a:normAutofit fontScale="90000"/>
          </a:bodyPr>
          <a:lstStyle/>
          <a:p>
            <a:pPr algn="l"/>
            <a:r>
              <a:rPr lang="fr-FR" sz="3800" dirty="0"/>
              <a:t>Equipement Hommes</a:t>
            </a:r>
            <a:br>
              <a:rPr lang="fr-FR" sz="3800" dirty="0"/>
            </a:br>
            <a:r>
              <a:rPr lang="fr-FR" sz="3800" dirty="0"/>
              <a:t>Association sportive</a:t>
            </a:r>
            <a:br>
              <a:rPr lang="fr-FR" sz="3800" dirty="0"/>
            </a:br>
            <a:r>
              <a:rPr lang="fr-FR" sz="3800" dirty="0"/>
              <a:t>Golf Esterel 2025-11</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herbe, sport athlétique, sport, golf&#10;&#10;Description générée automatiquement">
            <a:extLst>
              <a:ext uri="{FF2B5EF4-FFF2-40B4-BE49-F238E27FC236}">
                <a16:creationId xmlns:a16="http://schemas.microsoft.com/office/drawing/2014/main" id="{BB3B112D-B537-C14A-934B-E7059635B62F}"/>
              </a:ext>
            </a:extLst>
          </p:cNvPr>
          <p:cNvPicPr>
            <a:picLocks noChangeAspect="1"/>
          </p:cNvPicPr>
          <p:nvPr/>
        </p:nvPicPr>
        <p:blipFill rotWithShape="1">
          <a:blip r:embed="rId2"/>
          <a:srcRect l="18856" r="2042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312497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texte, personne, homme, extérieur&#10;&#10;Description générée automatiquement">
            <a:extLst>
              <a:ext uri="{FF2B5EF4-FFF2-40B4-BE49-F238E27FC236}">
                <a16:creationId xmlns:a16="http://schemas.microsoft.com/office/drawing/2014/main" id="{84AF90A1-7112-7049-B0C4-D5D2BF914FA1}"/>
              </a:ext>
            </a:extLst>
          </p:cNvPr>
          <p:cNvPicPr>
            <a:picLocks noChangeAspect="1"/>
          </p:cNvPicPr>
          <p:nvPr/>
        </p:nvPicPr>
        <p:blipFill>
          <a:blip r:embed="rId2"/>
          <a:stretch>
            <a:fillRect/>
          </a:stretch>
        </p:blipFill>
        <p:spPr>
          <a:xfrm>
            <a:off x="-77833" y="2575"/>
            <a:ext cx="5124550" cy="3387280"/>
          </a:xfrm>
          <a:prstGeom prst="rect">
            <a:avLst/>
          </a:prstGeom>
        </p:spPr>
      </p:pic>
      <p:sp>
        <p:nvSpPr>
          <p:cNvPr id="21" name="Ellipse 20">
            <a:extLst>
              <a:ext uri="{FF2B5EF4-FFF2-40B4-BE49-F238E27FC236}">
                <a16:creationId xmlns:a16="http://schemas.microsoft.com/office/drawing/2014/main" id="{E0B33E0E-3F90-D84A-B917-FFBF8FF27FAA}"/>
              </a:ext>
            </a:extLst>
          </p:cNvPr>
          <p:cNvSpPr/>
          <p:nvPr/>
        </p:nvSpPr>
        <p:spPr>
          <a:xfrm>
            <a:off x="2154621" y="69536"/>
            <a:ext cx="722705" cy="6872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texte, personne, homme, extérieur&#10;&#10;Description générée automatiquement">
            <a:extLst>
              <a:ext uri="{FF2B5EF4-FFF2-40B4-BE49-F238E27FC236}">
                <a16:creationId xmlns:a16="http://schemas.microsoft.com/office/drawing/2014/main" id="{E691E2AC-6423-6C43-92A3-83BDCF1F2B18}"/>
              </a:ext>
            </a:extLst>
          </p:cNvPr>
          <p:cNvPicPr>
            <a:picLocks noChangeAspect="1"/>
          </p:cNvPicPr>
          <p:nvPr/>
        </p:nvPicPr>
        <p:blipFill>
          <a:blip r:embed="rId2"/>
          <a:stretch>
            <a:fillRect/>
          </a:stretch>
        </p:blipFill>
        <p:spPr>
          <a:xfrm>
            <a:off x="-89597" y="-71168"/>
            <a:ext cx="5124550" cy="3387280"/>
          </a:xfrm>
          <a:prstGeom prst="rect">
            <a:avLst/>
          </a:prstGeom>
        </p:spPr>
      </p:pic>
      <p:sp>
        <p:nvSpPr>
          <p:cNvPr id="18" name="Ellipse 17">
            <a:extLst>
              <a:ext uri="{FF2B5EF4-FFF2-40B4-BE49-F238E27FC236}">
                <a16:creationId xmlns:a16="http://schemas.microsoft.com/office/drawing/2014/main" id="{98FA40F6-D7CA-4447-8D00-51497FD31F79}"/>
              </a:ext>
            </a:extLst>
          </p:cNvPr>
          <p:cNvSpPr/>
          <p:nvPr/>
        </p:nvSpPr>
        <p:spPr>
          <a:xfrm>
            <a:off x="2173133" y="894197"/>
            <a:ext cx="903890" cy="8618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30€</a:t>
            </a:r>
          </a:p>
        </p:txBody>
      </p:sp>
      <p:sp>
        <p:nvSpPr>
          <p:cNvPr id="2" name="Titre 1">
            <a:extLst>
              <a:ext uri="{FF2B5EF4-FFF2-40B4-BE49-F238E27FC236}">
                <a16:creationId xmlns:a16="http://schemas.microsoft.com/office/drawing/2014/main" id="{0A81148D-133A-2941-83CF-6381B9EDDFCB}"/>
              </a:ext>
            </a:extLst>
          </p:cNvPr>
          <p:cNvSpPr>
            <a:spLocks noGrp="1"/>
          </p:cNvSpPr>
          <p:nvPr>
            <p:ph type="ctrTitle"/>
          </p:nvPr>
        </p:nvSpPr>
        <p:spPr>
          <a:xfrm>
            <a:off x="5349010" y="-71168"/>
            <a:ext cx="5642304" cy="2575034"/>
          </a:xfrm>
        </p:spPr>
        <p:txBody>
          <a:bodyPr>
            <a:normAutofit/>
          </a:bodyPr>
          <a:lstStyle/>
          <a:p>
            <a:pPr algn="l"/>
            <a:r>
              <a:rPr lang="fr-FR" sz="1200" b="1" dirty="0"/>
              <a:t>Chers amis Golfeurs,</a:t>
            </a:r>
            <a:br>
              <a:rPr lang="fr-FR" sz="1200" dirty="0"/>
            </a:br>
            <a:br>
              <a:rPr lang="fr-FR" sz="1200" dirty="0"/>
            </a:br>
            <a:r>
              <a:rPr lang="fr-FR" sz="1200" dirty="0"/>
              <a:t>Notre saison 2024 débute. </a:t>
            </a:r>
            <a:br>
              <a:rPr lang="fr-FR" sz="1200" dirty="0"/>
            </a:br>
            <a:br>
              <a:rPr lang="fr-FR" sz="1200" dirty="0"/>
            </a:br>
            <a:r>
              <a:rPr lang="fr-FR" sz="1200" dirty="0"/>
              <a:t>Votre AS Golf Esterel est fréquemment sollicitée par nos joueurs et par nos nouveaux arrivants pour partager un look commun lors des rencontres FFG: coupe de l’Amitié, seniors sud-est, séniors Cote d’azur.. Et nos rencontres internes.</a:t>
            </a:r>
            <a:br>
              <a:rPr lang="fr-FR" sz="1200" dirty="0"/>
            </a:br>
            <a:r>
              <a:rPr lang="fr-FR" sz="1200" dirty="0"/>
              <a:t>Nous avons sélectionné des produits PING , particulièrement résistants</a:t>
            </a:r>
            <a:br>
              <a:rPr lang="fr-FR" sz="1200" dirty="0"/>
            </a:br>
            <a:r>
              <a:rPr lang="fr-FR" sz="1200" dirty="0"/>
              <a:t>- LINDIUM pour le polo, </a:t>
            </a:r>
            <a:br>
              <a:rPr lang="fr-FR" sz="1200" dirty="0"/>
            </a:br>
            <a:r>
              <a:rPr lang="fr-FR" sz="1200" dirty="0"/>
              <a:t>- RAMSEY PINE pour le </a:t>
            </a:r>
            <a:r>
              <a:rPr lang="fr-FR" sz="1200" dirty="0" err="1"/>
              <a:t>sweet</a:t>
            </a:r>
            <a:r>
              <a:rPr lang="fr-FR" sz="1200" dirty="0"/>
              <a:t>, </a:t>
            </a:r>
            <a:br>
              <a:rPr lang="fr-FR" sz="1200" dirty="0"/>
            </a:br>
            <a:r>
              <a:rPr lang="fr-FR" sz="1200" dirty="0"/>
              <a:t>qui seront logotés ( une collection dure 3-4 années) que vous pouvez éventuellement essayer pour vérifier votre taille et  nous invitons a nous adresser </a:t>
            </a:r>
            <a:r>
              <a:rPr lang="fr-FR" sz="1200" b="1" dirty="0"/>
              <a:t>vos précommandes avant le 8 novembre18:00</a:t>
            </a:r>
            <a:endParaRPr lang="fr-FR" sz="1200" dirty="0"/>
          </a:p>
        </p:txBody>
      </p:sp>
      <p:sp>
        <p:nvSpPr>
          <p:cNvPr id="3" name="Sous-titre 2">
            <a:extLst>
              <a:ext uri="{FF2B5EF4-FFF2-40B4-BE49-F238E27FC236}">
                <a16:creationId xmlns:a16="http://schemas.microsoft.com/office/drawing/2014/main" id="{924D3472-F008-C348-84CB-E863F3305ADB}"/>
              </a:ext>
            </a:extLst>
          </p:cNvPr>
          <p:cNvSpPr>
            <a:spLocks noGrp="1"/>
          </p:cNvSpPr>
          <p:nvPr>
            <p:ph type="subTitle" idx="1"/>
          </p:nvPr>
        </p:nvSpPr>
        <p:spPr>
          <a:xfrm>
            <a:off x="5327989" y="2503866"/>
            <a:ext cx="4856535" cy="1939060"/>
          </a:xfrm>
        </p:spPr>
        <p:txBody>
          <a:bodyPr>
            <a:noAutofit/>
          </a:bodyPr>
          <a:lstStyle/>
          <a:p>
            <a:pPr algn="l"/>
            <a:r>
              <a:rPr lang="fr-FR" sz="1200" b="1" dirty="0"/>
              <a:t>Comment précommander?:</a:t>
            </a:r>
          </a:p>
          <a:p>
            <a:pPr algn="l"/>
            <a:r>
              <a:rPr lang="fr-FR" sz="1200" dirty="0"/>
              <a:t>Nous ouvrons un lien à l’identique d’une compétition « Précommandes Polo-Sweet-Equipes Hommes AS Golf Esterel »  sur le calendrier a la date du 8 novembre 2025</a:t>
            </a:r>
          </a:p>
          <a:p>
            <a:pPr algn="l"/>
            <a:r>
              <a:rPr lang="fr-FR" sz="1200" dirty="0"/>
              <a:t>Nous vous remercions de renseigner de la manière suivante: votre adresse mail , Nom…prénom .et en complément du Prénom votre précommande libellée de la manière suivante: </a:t>
            </a:r>
          </a:p>
          <a:p>
            <a:pPr algn="l"/>
            <a:r>
              <a:rPr lang="fr-FR" sz="1200" dirty="0"/>
              <a:t> 2 polos  H taille L, 2 sweats taille L</a:t>
            </a:r>
          </a:p>
          <a:p>
            <a:pPr marL="342900" indent="-342900" algn="l">
              <a:buFont typeface="Arial" panose="020B0604020202020204" pitchFamily="34" charset="0"/>
              <a:buChar char="•"/>
            </a:pPr>
            <a:r>
              <a:rPr lang="fr-FR" sz="1200" b="1" dirty="0"/>
              <a:t>Contact:  </a:t>
            </a:r>
            <a:r>
              <a:rPr lang="fr-FR" sz="1200" b="1" dirty="0">
                <a:hlinkClick r:id="rId3"/>
              </a:rPr>
              <a:t>u1794261296@gmail.com</a:t>
            </a:r>
            <a:r>
              <a:rPr lang="fr-FR" sz="1200" b="1" dirty="0"/>
              <a:t>  mob :0622000069</a:t>
            </a:r>
          </a:p>
        </p:txBody>
      </p:sp>
      <p:pic>
        <p:nvPicPr>
          <p:cNvPr id="11" name="Image 10" descr="Une image contenant texte, personne, extérieur, debout&#10;&#10;Description générée automatiquement">
            <a:extLst>
              <a:ext uri="{FF2B5EF4-FFF2-40B4-BE49-F238E27FC236}">
                <a16:creationId xmlns:a16="http://schemas.microsoft.com/office/drawing/2014/main" id="{016D9DDD-2AED-EC4B-AE1C-D7B1B7FB9931}"/>
              </a:ext>
            </a:extLst>
          </p:cNvPr>
          <p:cNvPicPr>
            <a:picLocks noChangeAspect="1"/>
          </p:cNvPicPr>
          <p:nvPr/>
        </p:nvPicPr>
        <p:blipFill>
          <a:blip r:embed="rId4"/>
          <a:stretch>
            <a:fillRect/>
          </a:stretch>
        </p:blipFill>
        <p:spPr>
          <a:xfrm>
            <a:off x="-98854" y="3355257"/>
            <a:ext cx="5124550" cy="3530600"/>
          </a:xfrm>
          <a:prstGeom prst="rect">
            <a:avLst/>
          </a:prstGeom>
        </p:spPr>
      </p:pic>
      <p:sp>
        <p:nvSpPr>
          <p:cNvPr id="12" name="Ellipse 11">
            <a:extLst>
              <a:ext uri="{FF2B5EF4-FFF2-40B4-BE49-F238E27FC236}">
                <a16:creationId xmlns:a16="http://schemas.microsoft.com/office/drawing/2014/main" id="{A2DCDC66-B2F7-8345-8A4D-C44DC1CCCB82}"/>
              </a:ext>
            </a:extLst>
          </p:cNvPr>
          <p:cNvSpPr/>
          <p:nvPr/>
        </p:nvSpPr>
        <p:spPr>
          <a:xfrm>
            <a:off x="2372830" y="2131732"/>
            <a:ext cx="504496" cy="1025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B65C1B9-F2BA-0D4F-BA8A-21733EA01529}"/>
              </a:ext>
            </a:extLst>
          </p:cNvPr>
          <p:cNvSpPr/>
          <p:nvPr/>
        </p:nvSpPr>
        <p:spPr>
          <a:xfrm>
            <a:off x="3864681" y="5347346"/>
            <a:ext cx="758496" cy="9769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a:extLst>
              <a:ext uri="{FF2B5EF4-FFF2-40B4-BE49-F238E27FC236}">
                <a16:creationId xmlns:a16="http://schemas.microsoft.com/office/drawing/2014/main" id="{E5247C2F-7402-7245-95FC-6978146552DE}"/>
              </a:ext>
            </a:extLst>
          </p:cNvPr>
          <p:cNvSpPr/>
          <p:nvPr/>
        </p:nvSpPr>
        <p:spPr>
          <a:xfrm>
            <a:off x="2472678" y="1775617"/>
            <a:ext cx="304800" cy="33290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a:extLst>
              <a:ext uri="{FF2B5EF4-FFF2-40B4-BE49-F238E27FC236}">
                <a16:creationId xmlns:a16="http://schemas.microsoft.com/office/drawing/2014/main" id="{D7E8531B-472B-A544-ADB4-9210B03686E5}"/>
              </a:ext>
            </a:extLst>
          </p:cNvPr>
          <p:cNvSpPr/>
          <p:nvPr/>
        </p:nvSpPr>
        <p:spPr>
          <a:xfrm rot="18675148">
            <a:off x="3662040" y="5161320"/>
            <a:ext cx="304800" cy="33290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FED7A1BA-911F-884B-9334-0105C535FC7C}"/>
              </a:ext>
            </a:extLst>
          </p:cNvPr>
          <p:cNvPicPr>
            <a:picLocks noChangeAspect="1"/>
          </p:cNvPicPr>
          <p:nvPr/>
        </p:nvPicPr>
        <p:blipFill>
          <a:blip r:embed="rId5"/>
          <a:stretch>
            <a:fillRect/>
          </a:stretch>
        </p:blipFill>
        <p:spPr>
          <a:xfrm>
            <a:off x="9080500" y="2221603"/>
            <a:ext cx="3863669" cy="2414793"/>
          </a:xfrm>
          <a:prstGeom prst="rect">
            <a:avLst/>
          </a:prstGeom>
        </p:spPr>
      </p:pic>
      <p:sp>
        <p:nvSpPr>
          <p:cNvPr id="23" name="Ellipse 22">
            <a:extLst>
              <a:ext uri="{FF2B5EF4-FFF2-40B4-BE49-F238E27FC236}">
                <a16:creationId xmlns:a16="http://schemas.microsoft.com/office/drawing/2014/main" id="{64AE0078-C07A-6D42-AC63-1913415C5C8D}"/>
              </a:ext>
            </a:extLst>
          </p:cNvPr>
          <p:cNvSpPr/>
          <p:nvPr/>
        </p:nvSpPr>
        <p:spPr>
          <a:xfrm>
            <a:off x="2860307" y="4509262"/>
            <a:ext cx="903890" cy="8618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39€</a:t>
            </a:r>
          </a:p>
        </p:txBody>
      </p:sp>
      <p:pic>
        <p:nvPicPr>
          <p:cNvPr id="9" name="Image 8" descr="Une image contenant texte, Police, nombre, capture d’écran&#10;&#10;Description générée automatiquement">
            <a:extLst>
              <a:ext uri="{FF2B5EF4-FFF2-40B4-BE49-F238E27FC236}">
                <a16:creationId xmlns:a16="http://schemas.microsoft.com/office/drawing/2014/main" id="{47E17127-A4E8-35FF-4FF5-F11B211A7E1D}"/>
              </a:ext>
            </a:extLst>
          </p:cNvPr>
          <p:cNvPicPr>
            <a:picLocks noChangeAspect="1"/>
          </p:cNvPicPr>
          <p:nvPr/>
        </p:nvPicPr>
        <p:blipFill>
          <a:blip r:embed="rId6"/>
          <a:stretch>
            <a:fillRect/>
          </a:stretch>
        </p:blipFill>
        <p:spPr>
          <a:xfrm>
            <a:off x="5198362" y="4940186"/>
            <a:ext cx="5943600" cy="1625600"/>
          </a:xfrm>
          <a:prstGeom prst="rect">
            <a:avLst/>
          </a:prstGeom>
        </p:spPr>
      </p:pic>
    </p:spTree>
    <p:extLst>
      <p:ext uri="{BB962C8B-B14F-4D97-AF65-F5344CB8AC3E}">
        <p14:creationId xmlns:p14="http://schemas.microsoft.com/office/powerpoint/2010/main" val="348859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0DA7D-9B2A-4945-B0B9-9BE648E189BF}"/>
              </a:ext>
            </a:extLst>
          </p:cNvPr>
          <p:cNvSpPr>
            <a:spLocks noGrp="1"/>
          </p:cNvSpPr>
          <p:nvPr>
            <p:ph type="title"/>
          </p:nvPr>
        </p:nvSpPr>
        <p:spPr>
          <a:xfrm>
            <a:off x="5244699" y="1396289"/>
            <a:ext cx="6387102" cy="1325563"/>
          </a:xfrm>
        </p:spPr>
        <p:txBody>
          <a:bodyPr>
            <a:normAutofit/>
          </a:bodyPr>
          <a:lstStyle/>
          <a:p>
            <a:r>
              <a:rPr lang="fr-FR" dirty="0"/>
              <a:t>Pantalons et bermudas</a:t>
            </a:r>
          </a:p>
        </p:txBody>
      </p:sp>
      <p:sp>
        <p:nvSpPr>
          <p:cNvPr id="30" name="Freeform: Shape 1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a:extLst>
              <a:ext uri="{FF2B5EF4-FFF2-40B4-BE49-F238E27FC236}">
                <a16:creationId xmlns:a16="http://schemas.microsoft.com/office/drawing/2014/main" id="{EF111EFF-6F4F-734B-A8ED-1242D4599F88}"/>
              </a:ext>
            </a:extLst>
          </p:cNvPr>
          <p:cNvPicPr>
            <a:picLocks noChangeAspect="1"/>
          </p:cNvPicPr>
          <p:nvPr/>
        </p:nvPicPr>
        <p:blipFill>
          <a:blip r:embed="rId2"/>
          <a:stretch>
            <a:fillRect/>
          </a:stretch>
        </p:blipFill>
        <p:spPr>
          <a:xfrm>
            <a:off x="1313369" y="201168"/>
            <a:ext cx="1641004" cy="2679192"/>
          </a:xfrm>
          <a:prstGeom prst="rect">
            <a:avLst/>
          </a:prstGeom>
        </p:spPr>
      </p:pic>
      <p:sp>
        <p:nvSpPr>
          <p:cNvPr id="31" name="Freeform: Shape 1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19">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4C7A7280-4C3D-2F46-8B5A-0979D937D434}"/>
              </a:ext>
            </a:extLst>
          </p:cNvPr>
          <p:cNvPicPr>
            <a:picLocks noChangeAspect="1"/>
          </p:cNvPicPr>
          <p:nvPr/>
        </p:nvPicPr>
        <p:blipFill>
          <a:blip r:embed="rId3"/>
          <a:stretch>
            <a:fillRect/>
          </a:stretch>
        </p:blipFill>
        <p:spPr>
          <a:xfrm>
            <a:off x="580478" y="4509951"/>
            <a:ext cx="1670608" cy="1920240"/>
          </a:xfrm>
          <a:prstGeom prst="rect">
            <a:avLst/>
          </a:prstGeom>
        </p:spPr>
      </p:pic>
      <p:sp>
        <p:nvSpPr>
          <p:cNvPr id="11" name="Content Placeholder 10">
            <a:extLst>
              <a:ext uri="{FF2B5EF4-FFF2-40B4-BE49-F238E27FC236}">
                <a16:creationId xmlns:a16="http://schemas.microsoft.com/office/drawing/2014/main" id="{486B4288-8F4C-4216-8665-CBCB0C426CA0}"/>
              </a:ext>
            </a:extLst>
          </p:cNvPr>
          <p:cNvSpPr>
            <a:spLocks noGrp="1"/>
          </p:cNvSpPr>
          <p:nvPr>
            <p:ph idx="1"/>
          </p:nvPr>
        </p:nvSpPr>
        <p:spPr>
          <a:xfrm>
            <a:off x="5228865" y="3037150"/>
            <a:ext cx="6382657" cy="1761802"/>
          </a:xfrm>
        </p:spPr>
        <p:txBody>
          <a:bodyPr anchor="t">
            <a:normAutofit/>
          </a:bodyPr>
          <a:lstStyle/>
          <a:p>
            <a:pPr marL="0" indent="0">
              <a:buNone/>
            </a:pPr>
            <a:endParaRPr lang="en-US" sz="1800" dirty="0"/>
          </a:p>
          <a:p>
            <a:r>
              <a:rPr lang="en-US" sz="1800" dirty="0"/>
              <a:t>Decathlon </a:t>
            </a:r>
            <a:r>
              <a:rPr lang="en-US" sz="1800" dirty="0" err="1"/>
              <a:t>offre</a:t>
            </a:r>
            <a:r>
              <a:rPr lang="en-US" sz="1800" dirty="0"/>
              <a:t> </a:t>
            </a:r>
            <a:r>
              <a:rPr lang="en-US" sz="1800" dirty="0" err="1"/>
              <a:t>à</a:t>
            </a:r>
            <a:r>
              <a:rPr lang="en-US" sz="1800" dirty="0"/>
              <a:t> des prix  </a:t>
            </a:r>
            <a:r>
              <a:rPr lang="en-US" sz="1800" dirty="0" err="1"/>
              <a:t>très</a:t>
            </a:r>
            <a:r>
              <a:rPr lang="en-US" sz="1800" dirty="0"/>
              <a:t> </a:t>
            </a:r>
            <a:r>
              <a:rPr lang="en-US" sz="1800" dirty="0" err="1"/>
              <a:t>compétitifs</a:t>
            </a:r>
            <a:r>
              <a:rPr lang="en-US" sz="1800" dirty="0"/>
              <a:t> des </a:t>
            </a:r>
            <a:r>
              <a:rPr lang="en-US" sz="1800" dirty="0" err="1"/>
              <a:t>produits</a:t>
            </a:r>
            <a:r>
              <a:rPr lang="en-US" sz="1800" dirty="0"/>
              <a:t> </a:t>
            </a:r>
            <a:r>
              <a:rPr lang="en-US" sz="1800" dirty="0" err="1"/>
              <a:t>agréables</a:t>
            </a:r>
            <a:r>
              <a:rPr lang="en-US" sz="1800" dirty="0"/>
              <a:t> </a:t>
            </a:r>
            <a:r>
              <a:rPr lang="en-US" sz="1800" dirty="0" err="1"/>
              <a:t>à</a:t>
            </a:r>
            <a:r>
              <a:rPr lang="en-US" sz="1800" dirty="0"/>
              <a:t> porter, </a:t>
            </a:r>
          </a:p>
          <a:p>
            <a:r>
              <a:rPr lang="en-US" sz="1800" dirty="0"/>
              <a:t>le </a:t>
            </a:r>
            <a:r>
              <a:rPr lang="en-US" sz="1800" dirty="0" err="1"/>
              <a:t>magasin</a:t>
            </a:r>
            <a:r>
              <a:rPr lang="en-US" sz="1800" dirty="0"/>
              <a:t> se </a:t>
            </a:r>
            <a:r>
              <a:rPr lang="en-US" sz="1800" dirty="0" err="1"/>
              <a:t>trouve</a:t>
            </a:r>
            <a:r>
              <a:rPr lang="en-US" sz="1800" dirty="0"/>
              <a:t> a </a:t>
            </a:r>
            <a:r>
              <a:rPr lang="en-US" sz="1800" dirty="0" err="1"/>
              <a:t>Frejus</a:t>
            </a:r>
            <a:r>
              <a:rPr lang="en-US" sz="1800" dirty="0"/>
              <a:t> La </a:t>
            </a:r>
            <a:r>
              <a:rPr lang="en-US" sz="1800" dirty="0" err="1"/>
              <a:t>Palud</a:t>
            </a:r>
            <a:r>
              <a:rPr lang="en-US" sz="1800" dirty="0"/>
              <a:t>,</a:t>
            </a:r>
          </a:p>
          <a:p>
            <a:r>
              <a:rPr lang="en-US" sz="1800" dirty="0" err="1"/>
              <a:t>Chacun</a:t>
            </a:r>
            <a:r>
              <a:rPr lang="en-US" sz="1800" dirty="0"/>
              <a:t> </a:t>
            </a:r>
            <a:r>
              <a:rPr lang="en-US" sz="1800" dirty="0" err="1"/>
              <a:t>peut</a:t>
            </a:r>
            <a:r>
              <a:rPr lang="en-US" sz="1800" dirty="0"/>
              <a:t> essayer sur place .</a:t>
            </a:r>
          </a:p>
        </p:txBody>
      </p:sp>
    </p:spTree>
    <p:extLst>
      <p:ext uri="{BB962C8B-B14F-4D97-AF65-F5344CB8AC3E}">
        <p14:creationId xmlns:p14="http://schemas.microsoft.com/office/powerpoint/2010/main" val="10748794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236</Words>
  <Application>Microsoft Macintosh PowerPoint</Application>
  <PresentationFormat>Grand écran</PresentationFormat>
  <Paragraphs>14</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Equipement Hommes Association sportive Golf Esterel 2025-11</vt:lpstr>
      <vt:lpstr>Chers amis Golfeurs,  Notre saison 2024 débute.   Votre AS Golf Esterel est fréquemment sollicitée par nos joueurs et par nos nouveaux arrivants pour partager un look commun lors des rencontres FFG: coupe de l’Amitié, seniors sud-est, séniors Cote d’azur.. Et nos rencontres internes. Nous avons sélectionné des produits PING , particulièrement résistants - LINDIUM pour le polo,  - RAMSEY PINE pour le sweet,  qui seront logotés ( une collection dure 3-4 années) que vous pouvez éventuellement essayer pour vérifier votre taille et  nous invitons a nous adresser vos précommandes avant le 8 novembre18:00</vt:lpstr>
      <vt:lpstr>Pantalons et bermudas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Equipement Hommes Association sportive Golf Esterel 2022</dc:title>
  <dc:creator>jp draca</dc:creator>
  <cp:lastModifiedBy>jp draca</cp:lastModifiedBy>
  <cp:revision>5</cp:revision>
  <cp:lastPrinted>2022-01-17T16:02:24Z</cp:lastPrinted>
  <dcterms:created xsi:type="dcterms:W3CDTF">2022-01-17T14:23:59Z</dcterms:created>
  <dcterms:modified xsi:type="dcterms:W3CDTF">2025-10-20T15:11:22Z</dcterms:modified>
</cp:coreProperties>
</file>