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89750" cy="100218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9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F3A7B4-E37B-9550-1768-2C2D60489C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B3D0F9-B35D-6831-F3A3-EA7BA019F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B0EC42-1C85-3DC4-E1DE-74475E2D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97E9-E802-4390-B48D-E05664905EA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FAA87F-A13F-8C06-D087-332CBC429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028460-2FBE-2E08-513A-BA23D914E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A0A-246D-4AF9-9B5F-D427FD99EA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78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781598-E76A-265A-FE55-A6B3DB8F4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6A49E50-787A-337B-9D4E-B7436D41C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4038C7-3137-CA63-BF1D-B1AA3EFA2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97E9-E802-4390-B48D-E05664905EA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89F3F3-F70A-7A4B-AC9F-8B30AA129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74791B-0BF7-C0FD-DB4B-859D995B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A0A-246D-4AF9-9B5F-D427FD99EA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738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3B5A5AC-B215-89CF-C821-47A460B061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DA7BF43-CD5D-DCC0-39AB-E196FC1F0D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655575-30E9-5937-1550-B54097FB6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97E9-E802-4390-B48D-E05664905EA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1C2ABA-C2BF-D9FC-C546-920C7797C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D88D46-4A0D-FE82-C95E-A2368BA70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A0A-246D-4AF9-9B5F-D427FD99EA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81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C3A44A-EE03-6C11-FB17-736E08D88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C92D3C-4645-8C2A-F957-992EE0CC3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3EB8A3-D09B-BF44-1477-6F0DB297D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97E9-E802-4390-B48D-E05664905EA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F65809-0826-BC45-269C-E4E8D2BD1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36D847-1C6A-18E2-346C-22BA8F62B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A0A-246D-4AF9-9B5F-D427FD99EA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88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209E5E-B652-7D29-5F10-6280EC7A2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A9665A-E8C5-7021-FAE9-FB32F30D4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06243D-B041-EA3A-B653-5752CC865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97E9-E802-4390-B48D-E05664905EA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474FC7-8511-D929-2BBA-D6427830F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D943D0-C32A-B543-9D52-1B1F03097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A0A-246D-4AF9-9B5F-D427FD99EA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3231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DCA721-F997-1983-9029-5DB01B2CB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1564D5-D8E8-5FCD-6491-CD40167F1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868C48-5394-479A-3A34-5E5A9879B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79A20B-BEEB-A85D-54EE-1509D70AD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97E9-E802-4390-B48D-E05664905EA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957AF8-708C-49BD-E12C-B0A96A626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8C24B5-58CA-124D-42DC-0C4B1D81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A0A-246D-4AF9-9B5F-D427FD99EA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45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267F6D-4953-6531-C45E-0C8A6B4F8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63F008-75A6-C240-943F-22ADD2EC6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82719E-BC1B-B5FB-2112-050876D8E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812C0C5-9313-15AC-7AC7-6B5F4F5F48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1C5CC20-2FBF-CBA1-6795-0DDD8697CC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CD286EF-9A64-E1A7-83BE-95E45D00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97E9-E802-4390-B48D-E05664905EA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2A512A5-271B-AD64-1A27-0FA14EB3A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6C2F8E1-6F21-17FC-33B1-F04446409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A0A-246D-4AF9-9B5F-D427FD99EA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93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AD8EA5-823D-5619-AE7B-8D733680D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5968C3D-CA39-C457-0E5A-52B2ABB1F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97E9-E802-4390-B48D-E05664905EA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5962A0-C46A-A3E5-612C-4BBF8B527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FC0CFDD-9755-D7C6-7CD9-BF39FEEE1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A0A-246D-4AF9-9B5F-D427FD99EA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8474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624B70-F1A8-21C4-3FCC-8B871751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97E9-E802-4390-B48D-E05664905EA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239F79-29C6-C853-3599-CEEFB630C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762DBC-7558-FC5F-C9D3-2B7D5EA29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A0A-246D-4AF9-9B5F-D427FD99EA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41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63E5B3-F540-722F-8068-C4A23AB83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71F6B7-803E-9759-33BC-F662F37D2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2093AF-A3A6-4751-503E-F6F67ED79F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AF8932-9126-6829-50AC-9C157425F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97E9-E802-4390-B48D-E05664905EA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A2692C-64AA-4DC6-31FF-B14B83C3A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15E09A-B065-24DF-E85C-F64B888C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A0A-246D-4AF9-9B5F-D427FD99EA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9968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067823-A8FF-FA5D-9644-85D680607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00FD8E5-C3EF-472B-2896-0892A42367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E9C7AB-8110-D72D-DC2B-4FAE39BCD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57496CD-178D-249D-6693-64A34581F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97E9-E802-4390-B48D-E05664905EA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DD0902A-021A-C45C-F672-5C56C5BBD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5DF65F-A100-6A57-12E0-6AA13B14E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A0A-246D-4AF9-9B5F-D427FD99EA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225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rgbClr val="99FF99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92710F9-FE2B-68FD-46E0-E895A9BC9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567F88-76DC-7F69-CD32-D23C4211A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FF3E91-0F24-3F87-1B4B-3433C64A9B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BD97E9-E802-4390-B48D-E05664905EA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89CEC6-C38B-62D4-A7B7-03DAF3299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07002F-43E8-2A4A-F9B1-4D4F58026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2ADA0A-246D-4AF9-9B5F-D427FD99EA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07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trevisan.joel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rgbClr val="99FF99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11F85F-AE4F-842A-7460-6F9B1A859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19339" y="289931"/>
            <a:ext cx="1953322" cy="423745"/>
          </a:xfrm>
        </p:spPr>
        <p:txBody>
          <a:bodyPr>
            <a:normAutofit/>
          </a:bodyPr>
          <a:lstStyle/>
          <a:p>
            <a:r>
              <a:rPr lang="fr-FR" sz="2000" dirty="0"/>
              <a:t>Séjour ITALIE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72BDC2-BE3C-B3EA-0B35-600DEC029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28" y="881140"/>
            <a:ext cx="12083144" cy="5835346"/>
          </a:xfr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99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l"/>
            <a:r>
              <a:rPr lang="fr-FR" sz="1400" b="1" dirty="0"/>
              <a:t>Date : </a:t>
            </a:r>
            <a:r>
              <a:rPr lang="fr-FR" sz="1400" dirty="0"/>
              <a:t>du lundi 5 au mercredi 7 octobre 2026</a:t>
            </a:r>
          </a:p>
          <a:p>
            <a:pPr algn="l"/>
            <a:r>
              <a:rPr lang="fr-FR" sz="1400" b="1" dirty="0"/>
              <a:t>Lieu : </a:t>
            </a:r>
            <a:r>
              <a:rPr lang="fr-FR" sz="1400" dirty="0"/>
              <a:t> Golf club de GARLENDA et Golf </a:t>
            </a:r>
            <a:r>
              <a:rPr lang="fr-FR" sz="1400" dirty="0" err="1"/>
              <a:t>Degli</a:t>
            </a:r>
            <a:r>
              <a:rPr lang="fr-FR" sz="1400" dirty="0"/>
              <a:t> </a:t>
            </a:r>
            <a:r>
              <a:rPr lang="fr-FR" sz="1400" dirty="0" err="1"/>
              <a:t>Ulivi</a:t>
            </a:r>
            <a:r>
              <a:rPr lang="fr-FR" sz="1400" dirty="0"/>
              <a:t> SANREMO</a:t>
            </a:r>
          </a:p>
          <a:p>
            <a:pPr algn="l"/>
            <a:r>
              <a:rPr lang="fr-FR" sz="1400" b="1" dirty="0"/>
              <a:t>Déroulement séjour : </a:t>
            </a:r>
            <a:endParaRPr lang="fr-FR" sz="1400" dirty="0"/>
          </a:p>
          <a:p>
            <a:pPr algn="l"/>
            <a:r>
              <a:rPr lang="fr-FR" sz="1400" b="1" dirty="0"/>
              <a:t>	</a:t>
            </a:r>
            <a:r>
              <a:rPr lang="fr-FR" sz="1400" dirty="0"/>
              <a:t>Rendez-vous lundi  dans la matinée au Golf club de GARLENDA (1</a:t>
            </a:r>
            <a:r>
              <a:rPr lang="fr-FR" sz="1400" baseline="30000" dirty="0"/>
              <a:t>er</a:t>
            </a:r>
            <a:r>
              <a:rPr lang="fr-FR" sz="1400" dirty="0"/>
              <a:t> départ 11h), diner et nuit à l’hôtel La </a:t>
            </a:r>
            <a:r>
              <a:rPr lang="fr-FR" sz="1400" dirty="0" err="1"/>
              <a:t>Méridina</a:t>
            </a:r>
            <a:r>
              <a:rPr lang="fr-FR" sz="1400" dirty="0"/>
              <a:t> (900 mètres du parcours)</a:t>
            </a:r>
          </a:p>
          <a:p>
            <a:pPr algn="l"/>
            <a:r>
              <a:rPr lang="fr-FR" sz="1400" dirty="0"/>
              <a:t>	Mardi, après le petit déjeuner, journée libre pour profiter du marché de Sanremo, puis rendez-vous, au plus tard pour le dîner au  Royal Hôtel 	Sanremo, nuit.</a:t>
            </a:r>
          </a:p>
          <a:p>
            <a:pPr algn="l"/>
            <a:r>
              <a:rPr lang="fr-FR" sz="1400" dirty="0"/>
              <a:t>	Mercredi, petit déjeuner, parcours 18 trous Golf </a:t>
            </a:r>
            <a:r>
              <a:rPr lang="fr-FR" sz="1400" dirty="0" err="1"/>
              <a:t>Degli</a:t>
            </a:r>
            <a:r>
              <a:rPr lang="fr-FR" sz="1400" dirty="0"/>
              <a:t> </a:t>
            </a:r>
            <a:r>
              <a:rPr lang="fr-FR" sz="1400" dirty="0" err="1"/>
              <a:t>Ulivi</a:t>
            </a:r>
            <a:r>
              <a:rPr lang="fr-FR" sz="1400" dirty="0"/>
              <a:t> SANREMO (1</a:t>
            </a:r>
            <a:r>
              <a:rPr lang="fr-FR" sz="1400" baseline="30000" dirty="0"/>
              <a:t>er</a:t>
            </a:r>
            <a:r>
              <a:rPr lang="fr-FR" sz="1400" dirty="0"/>
              <a:t> départ 9h30), puis retour vers domicile.</a:t>
            </a:r>
          </a:p>
          <a:p>
            <a:pPr algn="l"/>
            <a:r>
              <a:rPr lang="fr-FR" sz="1400" b="1" dirty="0"/>
              <a:t>Tarif : 730€/personne </a:t>
            </a:r>
            <a:r>
              <a:rPr lang="fr-FR" sz="1400" dirty="0"/>
              <a:t>en chambre double - </a:t>
            </a:r>
            <a:r>
              <a:rPr lang="fr-FR" sz="1400" b="1" dirty="0"/>
              <a:t>850€</a:t>
            </a:r>
            <a:r>
              <a:rPr lang="fr-FR" sz="1400" dirty="0"/>
              <a:t> en chambre simple - </a:t>
            </a:r>
            <a:r>
              <a:rPr lang="fr-FR" sz="1400" b="1" dirty="0"/>
              <a:t>649€ </a:t>
            </a:r>
            <a:r>
              <a:rPr lang="fr-FR" sz="1400" dirty="0"/>
              <a:t>accompagnant non-golfeur  (détail prestations page suivante)</a:t>
            </a:r>
          </a:p>
          <a:p>
            <a:pPr algn="l"/>
            <a:r>
              <a:rPr lang="fr-FR" sz="1400" b="1" dirty="0"/>
              <a:t>	</a:t>
            </a:r>
            <a:r>
              <a:rPr lang="fr-FR" sz="1400" i="1" dirty="0">
                <a:solidFill>
                  <a:srgbClr val="7030A0"/>
                </a:solidFill>
              </a:rPr>
              <a:t>Abondement AS de 49€ (golfeur AS) et frais de dossier compris</a:t>
            </a:r>
          </a:p>
          <a:p>
            <a:pPr algn="l"/>
            <a:r>
              <a:rPr lang="fr-FR" sz="1400" b="1" dirty="0"/>
              <a:t>Adresse : </a:t>
            </a:r>
          </a:p>
          <a:p>
            <a:pPr algn="l"/>
            <a:r>
              <a:rPr lang="fr-FR" sz="1400" b="1" dirty="0"/>
              <a:t>	</a:t>
            </a:r>
            <a:r>
              <a:rPr lang="fr-FR" sz="1400" dirty="0"/>
              <a:t> La </a:t>
            </a:r>
            <a:r>
              <a:rPr lang="fr-FR" sz="1400" dirty="0" err="1"/>
              <a:t>Méridiana</a:t>
            </a:r>
            <a:r>
              <a:rPr lang="fr-FR" sz="1400" dirty="0"/>
              <a:t> Hôtel et Golf Ressort :</a:t>
            </a:r>
            <a:r>
              <a:rPr lang="fr-FR" sz="1400" i="1" dirty="0"/>
              <a:t> </a:t>
            </a:r>
            <a:r>
              <a:rPr lang="fr-FR" sz="1400" dirty="0"/>
              <a:t>Via Ai Castelli II – </a:t>
            </a:r>
            <a:r>
              <a:rPr lang="fr-FR" sz="1400" dirty="0" err="1"/>
              <a:t>Régione</a:t>
            </a:r>
            <a:r>
              <a:rPr lang="fr-FR" sz="1400" dirty="0"/>
              <a:t> San Rocco – 17033 </a:t>
            </a:r>
            <a:r>
              <a:rPr lang="fr-FR" sz="1400" dirty="0" err="1"/>
              <a:t>Garlenda</a:t>
            </a:r>
            <a:r>
              <a:rPr lang="fr-FR" sz="1400" dirty="0"/>
              <a:t> SV</a:t>
            </a:r>
          </a:p>
          <a:p>
            <a:pPr algn="l"/>
            <a:r>
              <a:rPr lang="fr-FR" sz="1400" dirty="0"/>
              <a:t>	 Royal Hôtel Sanremo : Corso Impératrice 80, 18038 Sanremo</a:t>
            </a:r>
          </a:p>
          <a:p>
            <a:pPr algn="l"/>
            <a:r>
              <a:rPr lang="fr-FR" sz="1400" dirty="0"/>
              <a:t>	 et Golf </a:t>
            </a:r>
            <a:r>
              <a:rPr lang="fr-FR" sz="1400" dirty="0" err="1"/>
              <a:t>Degli</a:t>
            </a:r>
            <a:r>
              <a:rPr lang="fr-FR" sz="1400" dirty="0"/>
              <a:t> </a:t>
            </a:r>
            <a:r>
              <a:rPr lang="fr-FR" sz="1400" dirty="0" err="1"/>
              <a:t>Ulivi</a:t>
            </a:r>
            <a:r>
              <a:rPr lang="fr-FR" sz="1400" dirty="0"/>
              <a:t> : Via Campo Golf 59, 18038 Sanremo</a:t>
            </a:r>
          </a:p>
          <a:p>
            <a:pPr algn="l"/>
            <a:r>
              <a:rPr lang="fr-FR" sz="1400" b="1" dirty="0"/>
              <a:t>Distance :</a:t>
            </a:r>
          </a:p>
          <a:p>
            <a:pPr algn="l"/>
            <a:r>
              <a:rPr lang="fr-FR" sz="1400" b="1" dirty="0"/>
              <a:t>	</a:t>
            </a:r>
            <a:r>
              <a:rPr lang="fr-FR" sz="1400" dirty="0"/>
              <a:t>Fréjus/Golf </a:t>
            </a:r>
            <a:r>
              <a:rPr lang="fr-FR" sz="1400" dirty="0" err="1"/>
              <a:t>Garlenda</a:t>
            </a:r>
            <a:r>
              <a:rPr lang="fr-FR" sz="1400" dirty="0"/>
              <a:t> : 185 kms 2h30</a:t>
            </a:r>
          </a:p>
          <a:p>
            <a:pPr algn="l"/>
            <a:r>
              <a:rPr lang="fr-FR" sz="1400" b="1" dirty="0"/>
              <a:t>	</a:t>
            </a:r>
            <a:r>
              <a:rPr lang="fr-FR" sz="1400" dirty="0"/>
              <a:t> La </a:t>
            </a:r>
            <a:r>
              <a:rPr lang="fr-FR" sz="1400" dirty="0" err="1"/>
              <a:t>Méridiana</a:t>
            </a:r>
            <a:r>
              <a:rPr lang="fr-FR" sz="1400" dirty="0"/>
              <a:t> Hôtel / Sanremo : 56 kms 30’</a:t>
            </a:r>
          </a:p>
          <a:p>
            <a:pPr algn="l"/>
            <a:r>
              <a:rPr lang="fr-FR" sz="1400" dirty="0"/>
              <a:t>	Sanremo/Fréjus 125 kms 1h50</a:t>
            </a:r>
          </a:p>
          <a:p>
            <a:pPr algn="l"/>
            <a:r>
              <a:rPr lang="fr-FR" sz="1400" b="1" dirty="0"/>
              <a:t>Pré-Inscription : </a:t>
            </a:r>
            <a:r>
              <a:rPr lang="fr-FR" sz="1400" b="1" dirty="0">
                <a:hlinkClick r:id="rId2"/>
              </a:rPr>
              <a:t>trevisan.joel@gmail.com</a:t>
            </a:r>
            <a:r>
              <a:rPr lang="fr-FR" sz="1400" b="1" dirty="0"/>
              <a:t> </a:t>
            </a:r>
            <a:r>
              <a:rPr lang="fr-FR" sz="1400" dirty="0"/>
              <a:t>– merci d’indiquer :  </a:t>
            </a:r>
            <a:r>
              <a:rPr lang="fr-FR" sz="1400" b="1" i="1" dirty="0">
                <a:solidFill>
                  <a:schemeClr val="accent5">
                    <a:lumMod val="50000"/>
                  </a:schemeClr>
                </a:solidFill>
              </a:rPr>
              <a:t>vos coordonnées téléphoniques et deux golfeurs ou un golfeur et un accompagnant.</a:t>
            </a:r>
          </a:p>
          <a:p>
            <a:pPr algn="l"/>
            <a:r>
              <a:rPr lang="fr-FR" sz="1400" b="1" dirty="0"/>
              <a:t>	</a:t>
            </a:r>
            <a:r>
              <a:rPr lang="fr-FR" sz="1400" b="1" dirty="0">
                <a:solidFill>
                  <a:srgbClr val="FF0000"/>
                </a:solidFill>
              </a:rPr>
              <a:t>Date limite : 15 mars</a:t>
            </a:r>
            <a:endParaRPr lang="fr-FR" sz="1400" b="1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B3E18FA-4491-5C1A-DD1E-8B05FC982747}"/>
              </a:ext>
            </a:extLst>
          </p:cNvPr>
          <p:cNvSpPr txBox="1"/>
          <p:nvPr/>
        </p:nvSpPr>
        <p:spPr>
          <a:xfrm>
            <a:off x="4059045" y="289931"/>
            <a:ext cx="1204332" cy="42374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5558C13-B2F3-88E8-36A1-96F9E8CF7447}"/>
              </a:ext>
            </a:extLst>
          </p:cNvPr>
          <p:cNvSpPr txBox="1"/>
          <p:nvPr/>
        </p:nvSpPr>
        <p:spPr>
          <a:xfrm>
            <a:off x="6928625" y="289930"/>
            <a:ext cx="1179241" cy="42374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A6FDD84B-DE2C-5851-BCFF-2427668CEF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7741" y="3429000"/>
            <a:ext cx="1683497" cy="186917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F513F64D-C595-88B3-66E5-C6B9033DF4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8664" y="3951567"/>
            <a:ext cx="1759224" cy="1869176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98D79F04-F4D7-E3C2-AF08-6B0C624CBCFF}"/>
              </a:ext>
            </a:extLst>
          </p:cNvPr>
          <p:cNvSpPr txBox="1"/>
          <p:nvPr/>
        </p:nvSpPr>
        <p:spPr>
          <a:xfrm>
            <a:off x="7259444" y="846232"/>
            <a:ext cx="4734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Réservé aux membres AS et leurs conjoints</a:t>
            </a:r>
          </a:p>
        </p:txBody>
      </p:sp>
    </p:spTree>
    <p:extLst>
      <p:ext uri="{BB962C8B-B14F-4D97-AF65-F5344CB8AC3E}">
        <p14:creationId xmlns:p14="http://schemas.microsoft.com/office/powerpoint/2010/main" val="347039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2ADC23-6F36-23A8-F523-488453D7E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966" y="130950"/>
            <a:ext cx="3209693" cy="437763"/>
          </a:xfr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Informations complémentaires 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5D741A-D734-8D7D-06A5-8F3C824CD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965" y="688201"/>
            <a:ext cx="1100439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Règlement : directement auprès de l’AS – Date et modalités à venir (l’AS réglera directement Italia </a:t>
            </a: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Golf)</a:t>
            </a:r>
          </a:p>
          <a:p>
            <a:pPr marL="0" indent="0">
              <a:buNone/>
            </a:pPr>
            <a:endParaRPr lang="fr-FR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Envoi de vos coordonnées début avril à Italia </a:t>
            </a: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Golf </a:t>
            </a:r>
          </a:p>
          <a:p>
            <a:pPr marL="0" indent="0">
              <a:buNone/>
            </a:pP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Prestations :</a:t>
            </a:r>
          </a:p>
          <a:p>
            <a:pPr marL="0" indent="0">
              <a:buNone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Hôtel la </a:t>
            </a: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Meridiana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chambre Superior, accès à la salle de fitness et à la piscine extérieure chauffée – diner au restaurant de l’hôtel (2 plats, dessert, vin non compris) et petit déjeuner</a:t>
            </a:r>
          </a:p>
          <a:p>
            <a:pPr marL="0" indent="0">
              <a:buNone/>
            </a:pP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Hôtel Royal Sanremo : accès à la salle de fitness et à la piscine extérieure d’eau de mer chauffée – diner au restaurant de l’hôtel (3 plats, vin non compris) et petit déjeuner</a:t>
            </a:r>
          </a:p>
          <a:p>
            <a:pPr marL="0" indent="0">
              <a:buNone/>
            </a:pP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Golf : 1 Gf sur le Golf Club </a:t>
            </a: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Garlenda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1 Gf au </a:t>
            </a: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Circolo</a:t>
            </a:r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Golf </a:t>
            </a:r>
            <a:r>
              <a:rPr lang="fr-FR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UliviSanremo</a:t>
            </a: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0808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396</Words>
  <Application>Microsoft Office PowerPoint</Application>
  <PresentationFormat>Grand écran</PresentationFormat>
  <Paragraphs>32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Thème Office</vt:lpstr>
      <vt:lpstr>Séjour ITALIE</vt:lpstr>
      <vt:lpstr>Informations complémentaires 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Joel Trévisan</dc:creator>
  <cp:lastModifiedBy>claude touitou</cp:lastModifiedBy>
  <cp:revision>14</cp:revision>
  <cp:lastPrinted>2026-02-23T16:07:02Z</cp:lastPrinted>
  <dcterms:created xsi:type="dcterms:W3CDTF">2025-11-19T12:47:52Z</dcterms:created>
  <dcterms:modified xsi:type="dcterms:W3CDTF">2026-02-24T14:15:15Z</dcterms:modified>
</cp:coreProperties>
</file>